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AE8A-36C4-495E-AF8E-69EDFF5A5974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5DE7-5BE2-47A5-8819-891A82C75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44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AE8A-36C4-495E-AF8E-69EDFF5A5974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5DE7-5BE2-47A5-8819-891A82C75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697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AE8A-36C4-495E-AF8E-69EDFF5A5974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5DE7-5BE2-47A5-8819-891A82C75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332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AE8A-36C4-495E-AF8E-69EDFF5A5974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5DE7-5BE2-47A5-8819-891A82C75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325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AE8A-36C4-495E-AF8E-69EDFF5A5974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5DE7-5BE2-47A5-8819-891A82C75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854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AE8A-36C4-495E-AF8E-69EDFF5A5974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5DE7-5BE2-47A5-8819-891A82C75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7638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AE8A-36C4-495E-AF8E-69EDFF5A5974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5DE7-5BE2-47A5-8819-891A82C75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10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AE8A-36C4-495E-AF8E-69EDFF5A5974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5DE7-5BE2-47A5-8819-891A82C75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053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AE8A-36C4-495E-AF8E-69EDFF5A5974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5DE7-5BE2-47A5-8819-891A82C75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56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AE8A-36C4-495E-AF8E-69EDFF5A5974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5DE7-5BE2-47A5-8819-891A82C75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2583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AE8A-36C4-495E-AF8E-69EDFF5A5974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5DE7-5BE2-47A5-8819-891A82C75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363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EAE8A-36C4-495E-AF8E-69EDFF5A5974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B5DE7-5BE2-47A5-8819-891A82C75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278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Đi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tìm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một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nửa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99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unched Tape 6"/>
          <p:cNvSpPr/>
          <p:nvPr/>
        </p:nvSpPr>
        <p:spPr>
          <a:xfrm>
            <a:off x="6260690" y="3716593"/>
            <a:ext cx="2895600" cy="12954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ắm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3124200" y="3733800"/>
            <a:ext cx="3048000" cy="12954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tằm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-14748" y="3785419"/>
            <a:ext cx="3048000" cy="12954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9664"/>
            <a:ext cx="4542322" cy="2680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19665"/>
            <a:ext cx="3657600" cy="26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807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62657 -0.1576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9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-0.61806 -0.1474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3" y="-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0"/>
            <a:ext cx="6352673" cy="312157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33400" y="3581400"/>
            <a:ext cx="3276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ày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bừa</a:t>
            </a:r>
            <a:endParaRPr lang="en-US" sz="4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05400" y="3581400"/>
            <a:ext cx="3276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uả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dừa</a:t>
            </a:r>
            <a:endParaRPr lang="en-US" sz="4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98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2224 0.305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8" y="15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5875 -0.0722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-361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57200"/>
            <a:ext cx="3333750" cy="41052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270090" y="304800"/>
            <a:ext cx="3276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ày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bừa</a:t>
            </a:r>
            <a:endParaRPr lang="en-US" sz="4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38135" y="2115165"/>
            <a:ext cx="3276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quả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dừa</a:t>
            </a:r>
            <a:endParaRPr lang="en-US" sz="4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70090" y="3886200"/>
            <a:ext cx="3276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quả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bứa</a:t>
            </a:r>
            <a:endParaRPr lang="en-US" sz="4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12604 0.000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2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3.33333E-6 -0.1583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1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685800"/>
            <a:ext cx="5148649" cy="3429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791200" y="685800"/>
            <a:ext cx="327660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mì</a:t>
            </a:r>
            <a:endParaRPr lang="en-US" sz="4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91200" y="2667000"/>
            <a:ext cx="327660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mí</a:t>
            </a:r>
            <a:endParaRPr lang="en-US" sz="4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886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2083 0.227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113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06858 0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12406"/>
            <a:ext cx="4733925" cy="34480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23900" y="3886200"/>
            <a:ext cx="327660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mì</a:t>
            </a:r>
            <a:endParaRPr lang="en-US" sz="4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57825" y="3886200"/>
            <a:ext cx="327660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mí</a:t>
            </a:r>
            <a:endParaRPr lang="en-US" sz="4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37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25052 0.235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5" y="1178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1.66667E-6 -0.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0026" y="-12290"/>
            <a:ext cx="4572000" cy="3429000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762000" y="3733800"/>
            <a:ext cx="3048000" cy="10668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quả</a:t>
            </a:r>
            <a:r>
              <a:rPr lang="en-US" sz="4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5398026" y="3733800"/>
            <a:ext cx="3048000" cy="10668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ầu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110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16806 0.196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3" y="9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-0.177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8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685800"/>
            <a:ext cx="3810000" cy="3876675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762000" y="668594"/>
            <a:ext cx="3048000" cy="10668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quả</a:t>
            </a:r>
            <a:r>
              <a:rPr lang="en-US" sz="4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796413" y="3163529"/>
            <a:ext cx="3048000" cy="10668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ầu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36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1667 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5.55556E-7 -0.183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9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52400"/>
            <a:ext cx="3733800" cy="274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5400" y="152400"/>
            <a:ext cx="3406302" cy="2743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unched Tape 6"/>
          <p:cNvSpPr/>
          <p:nvPr/>
        </p:nvSpPr>
        <p:spPr>
          <a:xfrm>
            <a:off x="6260690" y="3716593"/>
            <a:ext cx="2895600" cy="12954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mít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0" y="3903406"/>
            <a:ext cx="3048000" cy="12954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3124200" y="3810000"/>
            <a:ext cx="3048000" cy="12954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àu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tím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163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20834 -0.1166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-0.60139 -0.1030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69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unched Tape 6"/>
          <p:cNvSpPr/>
          <p:nvPr/>
        </p:nvSpPr>
        <p:spPr>
          <a:xfrm>
            <a:off x="6260690" y="3716593"/>
            <a:ext cx="2895600" cy="12954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ắm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3124200" y="3733800"/>
            <a:ext cx="3048000" cy="12954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tằm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-14748" y="3785419"/>
            <a:ext cx="3048000" cy="12954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9664"/>
            <a:ext cx="4542322" cy="2680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19665"/>
            <a:ext cx="3657600" cy="26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88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62657 -0.1576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9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-0.61806 -0.1474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3" y="-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42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Đi tìm một nửa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Đi tìm một nửa</dc:title>
  <dc:creator>Admin</dc:creator>
  <cp:lastModifiedBy>User</cp:lastModifiedBy>
  <cp:revision>8</cp:revision>
  <dcterms:created xsi:type="dcterms:W3CDTF">2013-04-09T13:54:07Z</dcterms:created>
  <dcterms:modified xsi:type="dcterms:W3CDTF">2016-12-29T06:55:19Z</dcterms:modified>
</cp:coreProperties>
</file>